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4" r:id="rId3"/>
    <p:sldId id="261" r:id="rId4"/>
    <p:sldId id="260" r:id="rId5"/>
    <p:sldId id="259" r:id="rId6"/>
    <p:sldId id="258" r:id="rId7"/>
    <p:sldId id="257" r:id="rId8"/>
    <p:sldId id="262" r:id="rId9"/>
    <p:sldId id="263" r:id="rId10"/>
    <p:sldId id="265" r:id="rId11"/>
    <p:sldId id="266" r:id="rId12"/>
    <p:sldId id="267" r:id="rId13"/>
    <p:sldId id="268" r:id="rId14"/>
    <p:sldId id="277" r:id="rId15"/>
    <p:sldId id="269" r:id="rId16"/>
    <p:sldId id="274" r:id="rId17"/>
    <p:sldId id="273" r:id="rId18"/>
    <p:sldId id="272" r:id="rId19"/>
    <p:sldId id="271" r:id="rId20"/>
    <p:sldId id="270" r:id="rId21"/>
    <p:sldId id="275" r:id="rId22"/>
    <p:sldId id="276" r:id="rId23"/>
    <p:sldId id="278" r:id="rId24"/>
    <p:sldId id="279" r:id="rId25"/>
    <p:sldId id="280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81" r:id="rId38"/>
  </p:sldIdLst>
  <p:sldSz cx="12192000" cy="6858000"/>
  <p:notesSz cx="6794500" cy="9931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前言" id="{1C1C7710-0F20-4A7C-BB3C-4C30D49308D4}">
          <p14:sldIdLst>
            <p14:sldId id="256"/>
          </p14:sldIdLst>
        </p14:section>
        <p14:section name="社会底层逻辑" id="{F10D2906-5F87-46C3-BBB1-00EE1072B8E3}">
          <p14:sldIdLst>
            <p14:sldId id="264"/>
            <p14:sldId id="261"/>
            <p14:sldId id="260"/>
            <p14:sldId id="259"/>
            <p14:sldId id="258"/>
            <p14:sldId id="257"/>
            <p14:sldId id="262"/>
            <p14:sldId id="263"/>
            <p14:sldId id="265"/>
            <p14:sldId id="266"/>
            <p14:sldId id="267"/>
            <p14:sldId id="268"/>
          </p14:sldIdLst>
        </p14:section>
        <p14:section name="商科精髓" id="{71E1E1E1-BDD1-4840-A2BD-25EF26440308}">
          <p14:sldIdLst>
            <p14:sldId id="277"/>
            <p14:sldId id="269"/>
            <p14:sldId id="274"/>
            <p14:sldId id="273"/>
            <p14:sldId id="272"/>
            <p14:sldId id="271"/>
            <p14:sldId id="270"/>
            <p14:sldId id="275"/>
            <p14:sldId id="276"/>
            <p14:sldId id="278"/>
            <p14:sldId id="279"/>
            <p14:sldId id="280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B4D5E-B9D4-47E7-B965-9CD9BBFD1912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0D48F-51AF-44CA-BB86-A1D6E9604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8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72902-E713-479E-A40F-906B69B88EF7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8B60C-F974-4644-B31E-4E5E220C4474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13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84C4-E58E-40F3-B7BA-FD58F8A87C42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80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DAC4-0933-4859-9D8D-8BF0B8CC9515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9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960D-7888-4FBF-88F7-A0933337258F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7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B022-138A-4089-A3FE-AC5401B98995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36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217A6-F671-4AD6-8470-3927146F1075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2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7DBAD-BF2B-47E9-AE81-192336E7B443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5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F5C6-7099-49B0-B919-70F146543A1F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464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7594-8235-4CA6-9449-6D265077AC80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B4E36-5D9A-4F09-9421-4DCF451678D2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C13D7-7CA8-4B74-878B-95A562CBB0D4}" type="datetime1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BDCDB-93FB-4FCA-BBFF-B6F90C13F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68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6469" y="5953538"/>
            <a:ext cx="540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不能有线性思维，不能追求标准答案。量变到质变。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85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053" y="815008"/>
            <a:ext cx="625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红政治 绿经济 灰实业    大小是概率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4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66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54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2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0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18132" y="2385444"/>
            <a:ext cx="695575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商科</a:t>
            </a:r>
            <a:r>
              <a:rPr lang="zh-CN" altLang="en-US" sz="8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思维模块</a:t>
            </a:r>
            <a:endParaRPr lang="zh-CN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28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267526-620E-4EBB-BA10-AADA26A73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1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76F05-646D-4665-BEA7-614C58D33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01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0B4F7A-B67C-419F-90B8-7196328A3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6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0266FA-67CA-4B54-A7DA-B45B8E86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72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CDEF43-9BE3-4467-BAE9-22312FE39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43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18128" y="2413153"/>
            <a:ext cx="695575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社会底层模块</a:t>
            </a:r>
            <a:endParaRPr lang="zh-CN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0768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457B4A-DA15-4EBE-9500-3F90A3F44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693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2F5901-DBB9-4D4E-A2EB-809EB5182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7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A59517-43BD-4B29-BD5F-4C111E9F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893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26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83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822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11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0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22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3" cy="685800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505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395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591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050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40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13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11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6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03277" y="2967335"/>
            <a:ext cx="6585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截至</a:t>
            </a:r>
            <a:r>
              <a:rPr lang="en-US" altLang="zh-CN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3/9</a:t>
            </a:r>
            <a:r>
              <a:rPr lang="zh-CN" alt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课程</a:t>
            </a:r>
            <a:r>
              <a:rPr lang="en-US" altLang="zh-CN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PPT</a:t>
            </a:r>
            <a:r>
              <a:rPr lang="zh-CN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汇总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3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87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9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49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68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5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BDCDB-93FB-4FCA-BBFF-B6F90C13F3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6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71</Words>
  <Application>Microsoft Office PowerPoint</Application>
  <PresentationFormat>宽屏</PresentationFormat>
  <Paragraphs>42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Colin Yao</cp:lastModifiedBy>
  <cp:revision>21</cp:revision>
  <cp:lastPrinted>2021-03-08T06:41:49Z</cp:lastPrinted>
  <dcterms:created xsi:type="dcterms:W3CDTF">2021-02-25T11:03:36Z</dcterms:created>
  <dcterms:modified xsi:type="dcterms:W3CDTF">2021-03-10T00:43:04Z</dcterms:modified>
</cp:coreProperties>
</file>